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284164" y="191815"/>
            <a:ext cx="2081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b="1" baseline="0" dirty="0">
                <a:solidFill>
                  <a:srgbClr val="00589C"/>
                </a:solidFill>
                <a:latin typeface="Calibri" pitchFamily="34" charset="0"/>
              </a:rPr>
              <a:t>Helmholtz-Verbund</a:t>
            </a:r>
          </a:p>
        </p:txBody>
      </p:sp>
      <p:cxnSp>
        <p:nvCxnSpPr>
          <p:cNvPr id="8" name="Gerade Verbindung 19"/>
          <p:cNvCxnSpPr>
            <a:cxnSpLocks noChangeShapeType="1"/>
          </p:cNvCxnSpPr>
          <p:nvPr userDrawn="1"/>
        </p:nvCxnSpPr>
        <p:spPr bwMode="auto">
          <a:xfrm>
            <a:off x="7939" y="619100"/>
            <a:ext cx="9143999" cy="1588"/>
          </a:xfrm>
          <a:prstGeom prst="lin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22"/>
          <p:cNvSpPr>
            <a:spLocks noChangeArrowheads="1"/>
          </p:cNvSpPr>
          <p:nvPr userDrawn="1"/>
        </p:nvSpPr>
        <p:spPr bwMode="auto">
          <a:xfrm>
            <a:off x="3370264" y="188640"/>
            <a:ext cx="29942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2000" b="1" i="0" baseline="0" dirty="0">
                <a:solidFill>
                  <a:srgbClr val="00589C"/>
                </a:solidFill>
                <a:latin typeface="Calibri" pitchFamily="34" charset="0"/>
              </a:rPr>
              <a:t>Regionale Klimaänderungen</a:t>
            </a:r>
          </a:p>
        </p:txBody>
      </p:sp>
      <p:pic>
        <p:nvPicPr>
          <p:cNvPr id="10" name="Grafik 21" descr="rekli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6092825"/>
            <a:ext cx="1050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29" descr="dl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37288"/>
            <a:ext cx="395346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6280968"/>
            <a:ext cx="631479" cy="28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1" descr="jülich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12" y="6318250"/>
            <a:ext cx="62239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32" descr="hmgu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318250"/>
            <a:ext cx="1983729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33" descr="hzg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42" y="6318250"/>
            <a:ext cx="85420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34" descr="kit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04" y="6318250"/>
            <a:ext cx="50331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35" descr="ufz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46813"/>
            <a:ext cx="7541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36" descr="gfz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53" y="6246813"/>
            <a:ext cx="490611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hteck 26"/>
          <p:cNvSpPr>
            <a:spLocks noChangeArrowheads="1"/>
          </p:cNvSpPr>
          <p:nvPr userDrawn="1"/>
        </p:nvSpPr>
        <p:spPr bwMode="auto">
          <a:xfrm>
            <a:off x="2951924" y="6741327"/>
            <a:ext cx="6192075" cy="14366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3200" b="1">
              <a:solidFill>
                <a:srgbClr val="00589C"/>
              </a:solidFill>
              <a:latin typeface="Calibri" pitchFamily="34" charset="0"/>
            </a:endParaRPr>
          </a:p>
        </p:txBody>
      </p:sp>
      <p:sp>
        <p:nvSpPr>
          <p:cNvPr id="20" name="Rechteck 27"/>
          <p:cNvSpPr>
            <a:spLocks noChangeArrowheads="1"/>
          </p:cNvSpPr>
          <p:nvPr userDrawn="1"/>
        </p:nvSpPr>
        <p:spPr bwMode="auto">
          <a:xfrm>
            <a:off x="1586" y="6739724"/>
            <a:ext cx="3116386" cy="145264"/>
          </a:xfrm>
          <a:prstGeom prst="rect">
            <a:avLst/>
          </a:prstGeom>
          <a:solidFill>
            <a:srgbClr val="144D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3200" b="1">
              <a:solidFill>
                <a:srgbClr val="00589C"/>
              </a:solidFill>
              <a:latin typeface="Calibri" pitchFamily="34" charset="0"/>
            </a:endParaRPr>
          </a:p>
        </p:txBody>
      </p:sp>
      <p:sp>
        <p:nvSpPr>
          <p:cNvPr id="21" name="Rechteck 28"/>
          <p:cNvSpPr>
            <a:spLocks noChangeArrowheads="1"/>
          </p:cNvSpPr>
          <p:nvPr userDrawn="1"/>
        </p:nvSpPr>
        <p:spPr bwMode="auto">
          <a:xfrm>
            <a:off x="0" y="6596063"/>
            <a:ext cx="7452320" cy="145264"/>
          </a:xfrm>
          <a:prstGeom prst="rect">
            <a:avLst/>
          </a:prstGeom>
          <a:solidFill>
            <a:srgbClr val="003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3200" b="1">
              <a:solidFill>
                <a:srgbClr val="00589C"/>
              </a:solidFill>
              <a:latin typeface="Calibri" pitchFamily="34" charset="0"/>
            </a:endParaRPr>
          </a:p>
        </p:txBody>
      </p:sp>
      <p:pic>
        <p:nvPicPr>
          <p:cNvPr id="22" name="Grafik 2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251575"/>
            <a:ext cx="704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238" y="217306"/>
            <a:ext cx="1833254" cy="27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57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6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59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26"/>
          <p:cNvSpPr>
            <a:spLocks noChangeArrowheads="1"/>
          </p:cNvSpPr>
          <p:nvPr userDrawn="1"/>
        </p:nvSpPr>
        <p:spPr bwMode="auto">
          <a:xfrm>
            <a:off x="2951924" y="6741327"/>
            <a:ext cx="6192075" cy="14366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3200" b="1">
              <a:solidFill>
                <a:srgbClr val="00589C"/>
              </a:solidFill>
              <a:latin typeface="Calibri" pitchFamily="34" charset="0"/>
            </a:endParaRPr>
          </a:p>
        </p:txBody>
      </p:sp>
      <p:sp>
        <p:nvSpPr>
          <p:cNvPr id="10" name="Rechteck 27"/>
          <p:cNvSpPr>
            <a:spLocks noChangeArrowheads="1"/>
          </p:cNvSpPr>
          <p:nvPr userDrawn="1"/>
        </p:nvSpPr>
        <p:spPr bwMode="auto">
          <a:xfrm>
            <a:off x="1586" y="6739724"/>
            <a:ext cx="3116386" cy="145264"/>
          </a:xfrm>
          <a:prstGeom prst="rect">
            <a:avLst/>
          </a:prstGeom>
          <a:solidFill>
            <a:srgbClr val="144D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3200" b="1">
              <a:solidFill>
                <a:srgbClr val="00589C"/>
              </a:solidFill>
              <a:latin typeface="Calibri" pitchFamily="34" charset="0"/>
            </a:endParaRPr>
          </a:p>
        </p:txBody>
      </p:sp>
      <p:sp>
        <p:nvSpPr>
          <p:cNvPr id="11" name="Rechteck 28"/>
          <p:cNvSpPr>
            <a:spLocks noChangeArrowheads="1"/>
          </p:cNvSpPr>
          <p:nvPr userDrawn="1"/>
        </p:nvSpPr>
        <p:spPr bwMode="auto">
          <a:xfrm>
            <a:off x="0" y="6596063"/>
            <a:ext cx="7452320" cy="145264"/>
          </a:xfrm>
          <a:prstGeom prst="rect">
            <a:avLst/>
          </a:prstGeom>
          <a:solidFill>
            <a:srgbClr val="003E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3200" b="1">
              <a:solidFill>
                <a:srgbClr val="00589C"/>
              </a:solidFill>
              <a:latin typeface="Calibri" pitchFamily="34" charset="0"/>
            </a:endParaRPr>
          </a:p>
        </p:txBody>
      </p:sp>
      <p:pic>
        <p:nvPicPr>
          <p:cNvPr id="12" name="Grafik 21" descr="rekli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47" y="6092825"/>
            <a:ext cx="1050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0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21" descr="rekli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93296"/>
            <a:ext cx="1050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4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1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881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87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16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53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5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C83D6-727C-4BBC-8CF4-64A2718E39D9}" type="datetimeFigureOut">
              <a:rPr lang="de-DE" smtClean="0"/>
              <a:t>03.04.2018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6EE4F-69A8-4B14-BE2B-2940BB43EC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68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22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Marietta Weigelt</dc:creator>
  <cp:lastModifiedBy>Marietta Weigelt</cp:lastModifiedBy>
  <cp:revision>4</cp:revision>
  <dcterms:created xsi:type="dcterms:W3CDTF">2018-04-03T10:00:28Z</dcterms:created>
  <dcterms:modified xsi:type="dcterms:W3CDTF">2018-04-03T10:50:35Z</dcterms:modified>
</cp:coreProperties>
</file>